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60BF-9D31-4B84-9374-EB4DA18DA1CD}" type="datetimeFigureOut">
              <a:rPr lang="ko-KR" altLang="en-US" smtClean="0"/>
              <a:t>2016-05-25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27444-FD9F-453C-B5D6-2AE78A98B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9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960BF-9D31-4B84-9374-EB4DA18DA1CD}" type="datetimeFigureOut">
              <a:rPr lang="ko-KR" altLang="en-US" smtClean="0"/>
              <a:t>2016-05-25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27444-FD9F-453C-B5D6-2AE78A98B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26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6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3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1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42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0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8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8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14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6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04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34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67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1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19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65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9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5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1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52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41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02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9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3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89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7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3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51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5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78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38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22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3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</a:t>
            </a:r>
            <a:r>
              <a:rPr lang="en-US" altLang="ko-KR" smtClean="0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4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화면 슬라이드 쇼(4:3)</PresentationFormat>
  <Paragraphs>45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Lucida Sans Unicode</vt:lpstr>
      <vt:lpstr>Office 테마</vt:lpstr>
      <vt:lpstr>Game Programming with DirectX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2016-05-24T17:48:41Z</dcterms:created>
  <dcterms:modified xsi:type="dcterms:W3CDTF">2016-05-24T17:48:41Z</dcterms:modified>
</cp:coreProperties>
</file>